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9"/>
    <p:sldMasterId id="2147483756" r:id="rId20"/>
  </p:sldMasterIdLst>
  <p:notesMasterIdLst>
    <p:notesMasterId r:id="rId37"/>
  </p:notesMasterIdLst>
  <p:sldIdLst>
    <p:sldId id="256" r:id="rId21"/>
    <p:sldId id="266" r:id="rId22"/>
    <p:sldId id="257" r:id="rId23"/>
    <p:sldId id="271" r:id="rId24"/>
    <p:sldId id="267" r:id="rId25"/>
    <p:sldId id="269" r:id="rId26"/>
    <p:sldId id="270" r:id="rId27"/>
    <p:sldId id="272" r:id="rId28"/>
    <p:sldId id="260" r:id="rId29"/>
    <p:sldId id="274" r:id="rId30"/>
    <p:sldId id="261" r:id="rId31"/>
    <p:sldId id="275" r:id="rId32"/>
    <p:sldId id="273" r:id="rId33"/>
    <p:sldId id="262" r:id="rId34"/>
    <p:sldId id="276" r:id="rId35"/>
    <p:sldId id="26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A0B4A14-7F6D-4728-80C5-61C7FF281B6F}">
          <p14:sldIdLst>
            <p14:sldId id="256"/>
            <p14:sldId id="266"/>
            <p14:sldId id="257"/>
            <p14:sldId id="271"/>
            <p14:sldId id="267"/>
            <p14:sldId id="269"/>
            <p14:sldId id="270"/>
            <p14:sldId id="272"/>
            <p14:sldId id="260"/>
            <p14:sldId id="274"/>
            <p14:sldId id="261"/>
            <p14:sldId id="275"/>
            <p14:sldId id="273"/>
            <p14:sldId id="262"/>
            <p14:sldId id="276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68C"/>
    <a:srgbClr val="FFFFFF"/>
    <a:srgbClr val="7FCC27"/>
    <a:srgbClr val="231F20"/>
    <a:srgbClr val="151628"/>
    <a:srgbClr val="5C2D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966" autoAdjust="0"/>
  </p:normalViewPr>
  <p:slideViewPr>
    <p:cSldViewPr snapToGrid="0">
      <p:cViewPr>
        <p:scale>
          <a:sx n="81" d="100"/>
          <a:sy n="81" d="100"/>
        </p:scale>
        <p:origin x="168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86" d="100"/>
          <a:sy n="86" d="100"/>
        </p:scale>
        <p:origin x="3852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slide" Target="slides/slide6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7" Type="http://schemas.openxmlformats.org/officeDocument/2006/relationships/customXml" Target="../customXml/item7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0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1.xml"/><Relationship Id="rId31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438622-0837-4E9E-A16C-0B0206CE676E}" type="datetimeFigureOut">
              <a:rPr lang="en-US" smtClean="0"/>
              <a:t>10/14/2018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AE778D-2A57-4226-B72B-26EA3CA601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52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550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941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356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32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8683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28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88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01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38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3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37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21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493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722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0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5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4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https://www.plainconcepts.com/" TargetMode="External"/><Relationship Id="rId18" Type="http://schemas.openxmlformats.org/officeDocument/2006/relationships/image" Target="../media/image12.png"/><Relationship Id="rId3" Type="http://schemas.openxmlformats.org/officeDocument/2006/relationships/image" Target="../media/image3.png"/><Relationship Id="rId21" Type="http://schemas.openxmlformats.org/officeDocument/2006/relationships/image" Target="../media/image15.png"/><Relationship Id="rId7" Type="http://schemas.openxmlformats.org/officeDocument/2006/relationships/hyperlink" Target="http://birchmangroup.com/" TargetMode="External"/><Relationship Id="rId12" Type="http://schemas.openxmlformats.org/officeDocument/2006/relationships/image" Target="../media/image9.png"/><Relationship Id="rId17" Type="http://schemas.openxmlformats.org/officeDocument/2006/relationships/hyperlink" Target="http://www.tokiota.com/" TargetMode="External"/><Relationship Id="rId2" Type="http://schemas.openxmlformats.org/officeDocument/2006/relationships/slideMaster" Target="../slideMasters/slideMaster1.xml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customXml" Target="../../customXml/item12.xml"/><Relationship Id="rId6" Type="http://schemas.openxmlformats.org/officeDocument/2006/relationships/image" Target="../media/image6.svg"/><Relationship Id="rId11" Type="http://schemas.openxmlformats.org/officeDocument/2006/relationships/hyperlink" Target="https://www.jetbrains.com/" TargetMode="External"/><Relationship Id="rId5" Type="http://schemas.openxmlformats.org/officeDocument/2006/relationships/image" Target="../media/image5.png"/><Relationship Id="rId15" Type="http://schemas.openxmlformats.org/officeDocument/2006/relationships/hyperlink" Target="https://revdebug.com/" TargetMode="External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4" Type="http://schemas.openxmlformats.org/officeDocument/2006/relationships/image" Target="../media/image4.svg"/><Relationship Id="rId9" Type="http://schemas.openxmlformats.org/officeDocument/2006/relationships/hyperlink" Target="https://dotnetfoundation.org/" TargetMode="External"/><Relationship Id="rId14" Type="http://schemas.openxmlformats.org/officeDocument/2006/relationships/image" Target="../media/image10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9.xml"/><Relationship Id="rId6" Type="http://schemas.openxmlformats.org/officeDocument/2006/relationships/image" Target="../media/image19.svg"/><Relationship Id="rId11" Type="http://schemas.openxmlformats.org/officeDocument/2006/relationships/image" Target="../media/image21.svg"/><Relationship Id="rId5" Type="http://schemas.openxmlformats.org/officeDocument/2006/relationships/image" Target="../media/image18.png"/><Relationship Id="rId10" Type="http://schemas.openxmlformats.org/officeDocument/2006/relationships/image" Target="../media/image20.png"/><Relationship Id="rId4" Type="http://schemas.openxmlformats.org/officeDocument/2006/relationships/image" Target="../media/image17.svg"/><Relationship Id="rId9" Type="http://schemas.openxmlformats.org/officeDocument/2006/relationships/image" Target="../media/image4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6.svg"/><Relationship Id="rId4" Type="http://schemas.openxmlformats.org/officeDocument/2006/relationships/image" Target="../media/image22.svg"/><Relationship Id="rId9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11.xml"/><Relationship Id="rId6" Type="http://schemas.openxmlformats.org/officeDocument/2006/relationships/image" Target="../media/image3.png"/><Relationship Id="rId5" Type="http://schemas.openxmlformats.org/officeDocument/2006/relationships/image" Target="../media/image22.svg"/><Relationship Id="rId4" Type="http://schemas.openxmlformats.org/officeDocument/2006/relationships/image" Target="../media/image18.png"/><Relationship Id="rId9" Type="http://schemas.openxmlformats.org/officeDocument/2006/relationships/image" Target="../media/image6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8.png"/><Relationship Id="rId7" Type="http://schemas.openxmlformats.org/officeDocument/2006/relationships/image" Target="../media/image4.svg"/><Relationship Id="rId2" Type="http://schemas.openxmlformats.org/officeDocument/2006/relationships/slideMaster" Target="../slideMasters/slideMaster1.xml"/><Relationship Id="rId1" Type="http://schemas.openxmlformats.org/officeDocument/2006/relationships/customXml" Target="../../customXml/item8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2.svg"/><Relationship Id="rId9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3E4BBD-D484-4B33-8113-1E7DD1741B22}"/>
              </a:ext>
            </a:extLst>
          </p:cNvPr>
          <p:cNvSpPr txBox="1"/>
          <p:nvPr userDrawn="1"/>
        </p:nvSpPr>
        <p:spPr>
          <a:xfrm>
            <a:off x="8716106" y="5821158"/>
            <a:ext cx="2489201" cy="627864"/>
          </a:xfrm>
          <a:prstGeom prst="rect">
            <a:avLst/>
          </a:prstGeom>
          <a:solidFill>
            <a:srgbClr val="E2068C"/>
          </a:solidFill>
        </p:spPr>
        <p:txBody>
          <a:bodyPr wrap="square" lIns="182880" tIns="146304" rIns="18288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400" u="none" dirty="0">
                <a:solidFill>
                  <a:schemeClr val="bg1"/>
                </a:solidFill>
              </a:rPr>
              <a:t>#NetConfBcn</a:t>
            </a:r>
            <a:endParaRPr lang="en-US" sz="2400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09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B588129F-7A36-46D1-8F61-BF3F7ED4C96F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296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B017A576-2032-43E4-B7BF-AB7BF8903FFE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3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152195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7F50CF57-DC17-4A34-9747-BB8EB2A0D12C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4129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1446550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mxnet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-model-export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mxnet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-model-server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D3F28846-9270-4EBD-9420-9F496A1B32C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64827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13AB316D-6EE9-4DA6-A134-AE17CBC7CA7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3665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60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5129E71-7D3B-4703-84DE-190581A66816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32659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bg1"/>
                </a:solidFill>
              </a:rPr>
              <a:t>#</a:t>
            </a:r>
            <a:r>
              <a:rPr lang="es-ES" sz="2800" b="1" u="none" dirty="0" err="1">
                <a:solidFill>
                  <a:schemeClr val="bg1"/>
                </a:solidFill>
              </a:rPr>
              <a:t>NetConfBcn</a:t>
            </a:r>
            <a:endParaRPr lang="en-US" sz="2800" b="1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6334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E384CD53-F629-441F-A25E-5130ACB6821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40148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410028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C55550-6E74-4C68-A4A5-BD38C520E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96C5EC7-94F3-43A8-9CBB-4518FE720C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1C66248-B752-4B23-9822-7A951E645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7E2D6A-8795-44BC-9AAD-BABDF99C7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B01B9D-B2D5-46CF-8CCB-55FC70D86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57068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3C81E-44A5-4974-A7FB-997032F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54B0C96-CDD5-4677-9DDF-796327150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BBA0383-0250-4169-B8A8-42E6321D07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F6E19F-CDD5-49FC-927D-0F05BD45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39DCDB-9A9E-46C0-9A35-C827DD372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9485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54508-5E4F-403D-8982-DCC93A200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F1E73E7-FDBB-4321-B84A-91113D934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767878-71C3-420D-8271-426B9AE1C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651741-9E4B-4F3C-A084-4136A756F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C9EA80-EFE1-4FDE-BFCD-D5C401091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169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pic>
        <p:nvPicPr>
          <p:cNvPr id="9" name="Picture 2" descr="Birchman Group">
            <a:hlinkClick r:id="rId7"/>
            <a:extLst>
              <a:ext uri="{FF2B5EF4-FFF2-40B4-BE49-F238E27FC236}">
                <a16:creationId xmlns:a16="http://schemas.microsoft.com/office/drawing/2014/main" id="{9A3F6E6B-C05A-4D25-83B2-0F1F03636FD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1421575"/>
            <a:ext cx="2245845" cy="102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dotnet Foundation">
            <a:hlinkClick r:id="rId9"/>
            <a:extLst>
              <a:ext uri="{FF2B5EF4-FFF2-40B4-BE49-F238E27FC236}">
                <a16:creationId xmlns:a16="http://schemas.microsoft.com/office/drawing/2014/main" id="{624B477A-1187-4E44-98D0-0904CF01452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770" y="1321590"/>
            <a:ext cx="1440543" cy="1440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JetBrains">
            <a:hlinkClick r:id="rId11"/>
            <a:extLst>
              <a:ext uri="{FF2B5EF4-FFF2-40B4-BE49-F238E27FC236}">
                <a16:creationId xmlns:a16="http://schemas.microsoft.com/office/drawing/2014/main" id="{9DC08D67-E3A0-4E49-A50E-789DF8931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201" y="1316726"/>
            <a:ext cx="1650582" cy="17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2" descr="Plain concepts">
            <a:hlinkClick r:id="rId13"/>
            <a:extLst>
              <a:ext uri="{FF2B5EF4-FFF2-40B4-BE49-F238E27FC236}">
                <a16:creationId xmlns:a16="http://schemas.microsoft.com/office/drawing/2014/main" id="{9AF10D68-6EB6-4075-9F4B-6AAC76B958F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2987168"/>
            <a:ext cx="2514611" cy="995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evDeBug">
            <a:hlinkClick r:id="rId15"/>
            <a:extLst>
              <a:ext uri="{FF2B5EF4-FFF2-40B4-BE49-F238E27FC236}">
                <a16:creationId xmlns:a16="http://schemas.microsoft.com/office/drawing/2014/main" id="{D63BCBFF-138C-4709-B9BB-6320AE74C2B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95" y="3106064"/>
            <a:ext cx="2335892" cy="835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Tokiota">
            <a:hlinkClick r:id="rId17"/>
            <a:extLst>
              <a:ext uri="{FF2B5EF4-FFF2-40B4-BE49-F238E27FC236}">
                <a16:creationId xmlns:a16="http://schemas.microsoft.com/office/drawing/2014/main" id="{473E4203-2A6B-4804-903E-BFD106E92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9" y="4643890"/>
            <a:ext cx="2862886" cy="59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4D3CAFCE-E253-4F7C-9A57-51A29D90C8F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9" y="3174666"/>
            <a:ext cx="2593209" cy="657383"/>
          </a:xfrm>
          <a:prstGeom prst="rect">
            <a:avLst/>
          </a:prstGeom>
        </p:spPr>
      </p:pic>
      <p:pic>
        <p:nvPicPr>
          <p:cNvPr id="1026" name="Picture 2" descr="https://www.rotulosnamar.com/wp-content/uploads/2018/09/cirsa.png">
            <a:extLst>
              <a:ext uri="{FF2B5EF4-FFF2-40B4-BE49-F238E27FC236}">
                <a16:creationId xmlns:a16="http://schemas.microsoft.com/office/drawing/2014/main" id="{2F2227ED-8BCF-4D1B-BC39-7B4DF0C846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519" y="1624959"/>
            <a:ext cx="2427055" cy="728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steema png">
            <a:extLst>
              <a:ext uri="{FF2B5EF4-FFF2-40B4-BE49-F238E27FC236}">
                <a16:creationId xmlns:a16="http://schemas.microsoft.com/office/drawing/2014/main" id="{413983DD-2966-47DC-B8E6-BC66E2D3FE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239" y="4314920"/>
            <a:ext cx="238125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ángulo 19">
            <a:extLst>
              <a:ext uri="{FF2B5EF4-FFF2-40B4-BE49-F238E27FC236}">
                <a16:creationId xmlns:a16="http://schemas.microsoft.com/office/drawing/2014/main" id="{8BB07CFD-A52B-4319-BB70-2BBE62BF9C8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83497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01E393C-89C7-42BF-98DB-8AB3B4B0E4BF}"/>
              </a:ext>
            </a:extLst>
          </p:cNvPr>
          <p:cNvSpPr txBox="1"/>
          <p:nvPr userDrawn="1"/>
        </p:nvSpPr>
        <p:spPr>
          <a:xfrm>
            <a:off x="648196" y="353410"/>
            <a:ext cx="9404067" cy="94782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ES" sz="471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 la colaboración de:</a:t>
            </a:r>
          </a:p>
        </p:txBody>
      </p:sp>
    </p:spTree>
    <p:extLst>
      <p:ext uri="{BB962C8B-B14F-4D97-AF65-F5344CB8AC3E}">
        <p14:creationId xmlns:p14="http://schemas.microsoft.com/office/powerpoint/2010/main" val="284733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FBA65D-0FA8-4D01-B14C-EB0499295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BA80C2-1CEB-4D61-88AE-91B5A8D8A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43C2288-4F3B-4368-BCB3-5695549A8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BCCCE1-12E7-4BE5-A2B8-743E26B91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EC5CDA5-1209-47BD-B897-0F452D656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7968B7E-A34D-4ED2-8802-02AB4EACE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279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E25EB3-4809-41FF-AE48-E88B8DFA8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2D70380-98C9-4F08-938E-54BA65B17F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21A794-CB2F-4EF1-B333-3B7FA0E043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9EDF092-0778-4E1C-8E9D-BF4CEFB817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B412C5D-BF62-4A19-9028-E3AA595EC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CF4D1C-E92D-44E4-B425-5731AEBBD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12E685B-9DEB-422E-AAAC-1B84B40B1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CFBCDE3-ECA6-48EC-8EA1-A70722A5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202624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F345F-4531-490F-BA82-4BD36857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29F8CBF-0FE2-4CA5-BFCD-78537495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34D2294-04CE-45DB-B7BF-B115FC06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550EC1C-EA13-48DF-8CA4-DD3B004DA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71323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0200F5F-9016-4DF9-BBA8-19E60D93A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1219D1F-5895-49EE-BB77-3635FBDB0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BCDD4D-8C5E-4AA1-938E-3A73B0C3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61253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9121DC-5FD0-46D8-9AC9-684663A61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8DBE19-5A60-4518-83F3-CEC790BF04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FDB56D-EF61-4C52-89A3-90C6C0AE7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C4ABB6-C037-4E74-AE25-D7008674D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676F838-7D2F-46AF-984C-400A6B3A2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DD79E1-9C75-4D33-81D1-9EB15FA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905097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2275D-3618-48D4-9090-262D03383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835CBEA-0AC0-4650-BC0B-EE56FA8A3A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FFED830-11DC-4967-B721-B3C66DC86A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972A25-7259-491B-BF2E-249876413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D7D02F-6DC8-4A41-824A-AE1AF4403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A09F87-86EA-4BD0-AD5B-E82F2F1B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6195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609E16-710D-40BD-9C2C-7D61F054B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FF67783-A8FD-4D82-A63F-8CAD7D1E6F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24C151-3250-4822-ADD6-BA4B9D50D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B34A1E-E76C-4D3F-846C-109A0299A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C51472-9F3B-4962-BD0C-F3A4A05D7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22198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43F49E8-77CD-4F18-898C-5291ECF5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989AC1-066C-4A2F-B3BE-492DC52D8E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26025EE-A260-4D30-9664-14F14B100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3B6B77F-3149-4131-90C9-CFFD699D3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2290CFC-7487-46E9-9D2C-67BB4AA9B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0922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CF03CD76-4A24-4256-A514-7E8EFDF8AF38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317004" y="6284041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996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5026E39-F3F6-4370-872F-DB51A116C46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373B7F5B-B5C7-4AE8-962E-C131CC184B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0B0B979A-F2FE-4510-B2F2-A29CF887A5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AE069545-22A2-474D-9F84-BF5BEA6891B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384" y="6297908"/>
            <a:ext cx="2436886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660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A622C43-BB6A-45BD-9C6B-94F27530C3E3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097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BC7B2AD-8F10-45F8-AFF0-5A1C54B5FBB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E1CC39A0-ED90-447F-98FD-02E1C4E501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36217F5-D827-449B-A9FE-684F2E9AE8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4B78DDD2-7C65-4740-8952-A15BC2BC51AD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69240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accent1"/>
                </a:solidFill>
              </a:rPr>
              <a:t>#</a:t>
            </a:r>
            <a:r>
              <a:rPr lang="es-ES" sz="2800" b="1" u="none" dirty="0" err="1">
                <a:solidFill>
                  <a:schemeClr val="accent1"/>
                </a:solidFill>
              </a:rPr>
              <a:t>NetConfBcn</a:t>
            </a:r>
            <a:endParaRPr lang="en-US" sz="2800" b="1" u="none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8363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836A3BE-7827-48F6-881D-2EB68623DF4B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14671" y="634186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99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 dirty="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DB27103-E5A6-4FB2-8EA7-6DC0AE5F8E90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78487" y="6278712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0453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  <p:sp>
        <p:nvSpPr>
          <p:cNvPr id="9" name="Rectángulo 8">
            <a:extLst>
              <a:ext uri="{FF2B5EF4-FFF2-40B4-BE49-F238E27FC236}">
                <a16:creationId xmlns:a16="http://schemas.microsoft.com/office/drawing/2014/main" id="{18CEB632-0CAA-4174-8EED-17D9B86E9564}"/>
              </a:ext>
            </a:extLst>
          </p:cNvPr>
          <p:cNvSpPr/>
          <p:nvPr userDrawn="1">
            <p:custDataLst>
              <p:custData r:id="rId1"/>
            </p:custDataLst>
          </p:nvPr>
        </p:nvSpPr>
        <p:spPr>
          <a:xfrm>
            <a:off x="291974" y="6297908"/>
            <a:ext cx="2436886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s-ES" sz="2800" b="1" u="none" dirty="0">
                <a:solidFill>
                  <a:schemeClr val="tx1"/>
                </a:solidFill>
              </a:rPr>
              <a:t>#</a:t>
            </a:r>
            <a:r>
              <a:rPr lang="es-ES" sz="2800" b="1" u="none" dirty="0" err="1">
                <a:solidFill>
                  <a:schemeClr val="tx1"/>
                </a:solidFill>
              </a:rPr>
              <a:t>NetConfBcn</a:t>
            </a:r>
            <a:endParaRPr lang="en-US" sz="2800" b="1" u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321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 dirty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 dirty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 dirty="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3001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55" r:id="rId2"/>
    <p:sldLayoutId id="2147483717" r:id="rId3"/>
    <p:sldLayoutId id="2147483718" r:id="rId4"/>
    <p:sldLayoutId id="2147483719" r:id="rId5"/>
    <p:sldLayoutId id="2147483720" r:id="rId6"/>
    <p:sldLayoutId id="2147483722" r:id="rId7"/>
    <p:sldLayoutId id="2147483723" r:id="rId8"/>
    <p:sldLayoutId id="2147483725" r:id="rId9"/>
    <p:sldLayoutId id="2147483711" r:id="rId10"/>
    <p:sldLayoutId id="2147483714" r:id="rId11"/>
    <p:sldLayoutId id="2147483752" r:id="rId12"/>
    <p:sldLayoutId id="2147483753" r:id="rId13"/>
    <p:sldLayoutId id="2147483728" r:id="rId14"/>
    <p:sldLayoutId id="2147483726" r:id="rId15"/>
    <p:sldLayoutId id="2147483754" r:id="rId16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8CBE5F9-32DC-4002-B43F-93E12EC5C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725DCFA-BC8A-4A4D-AFB6-F336782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82EF85-7E6C-469F-82DF-2F0100753F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D1CEFB-1E72-4E23-AE22-6264F07E97B4}" type="datetimeFigureOut">
              <a:rPr lang="es-ES" smtClean="0"/>
              <a:t>14/10/2018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B42E9B-E504-45EB-A7AB-FAD4FCDEE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E06E38-FBAE-456F-9854-A5140FFDD6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839DD-4084-4BFA-9E57-CFE203101AE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6402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626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Windows Machine Learning</a:t>
            </a:r>
            <a:br>
              <a:rPr lang="es-ES" b="1" dirty="0"/>
            </a:br>
            <a:endParaRPr lang="en-US" dirty="0"/>
          </a:p>
        </p:txBody>
      </p:sp>
      <p:pic>
        <p:nvPicPr>
          <p:cNvPr id="8196" name="Picture 4" descr="https://omicrono.elespanol.com/wp-content/uploads/2018/03/windows-ml-2.jpg">
            <a:extLst>
              <a:ext uri="{FF2B5EF4-FFF2-40B4-BE49-F238E27FC236}">
                <a16:creationId xmlns:a16="http://schemas.microsoft.com/office/drawing/2014/main" id="{9DAC2A49-10A3-407D-8252-E0F08719A4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9319" b="97976" l="50977" r="89893">
                        <a14:foregroundMark x1="50977" y1="49310" x2="50977" y2="49310"/>
                        <a14:foregroundMark x1="51563" y1="70561" x2="51563" y2="70561"/>
                        <a14:foregroundMark x1="51123" y1="78933" x2="51123" y2="78933"/>
                        <a14:foregroundMark x1="51270" y1="81325" x2="51270" y2="81325"/>
                        <a14:foregroundMark x1="51221" y1="85649" x2="51221" y2="85649"/>
                        <a14:foregroundMark x1="51221" y1="85649" x2="51221" y2="85649"/>
                        <a14:foregroundMark x1="51221" y1="85649" x2="51221" y2="85649"/>
                        <a14:foregroundMark x1="74951" y1="91996" x2="74951" y2="91996"/>
                        <a14:foregroundMark x1="84375" y1="89144" x2="84375" y2="89144"/>
                        <a14:foregroundMark x1="87305" y1="95032" x2="87305" y2="95032"/>
                        <a14:foregroundMark x1="87305" y1="95032" x2="78955" y2="82245"/>
                        <a14:foregroundMark x1="88428" y1="95952" x2="62842" y2="96044"/>
                        <a14:foregroundMark x1="53711" y1="22171" x2="57373" y2="21987"/>
                        <a14:foregroundMark x1="75488" y1="22815" x2="83057" y2="19963"/>
                        <a14:foregroundMark x1="77295" y1="92640" x2="64160" y2="87672"/>
                        <a14:foregroundMark x1="64160" y1="87672" x2="61768" y2="81601"/>
                        <a14:foregroundMark x1="61768" y1="81601" x2="67236" y2="81417"/>
                        <a14:foregroundMark x1="67236" y1="81417" x2="73145" y2="83809"/>
                        <a14:foregroundMark x1="73145" y1="83809" x2="74805" y2="86109"/>
                        <a14:foregroundMark x1="75098" y1="97516" x2="55566" y2="95584"/>
                        <a14:foregroundMark x1="89648" y1="70469" x2="89697" y2="84545"/>
                        <a14:foregroundMark x1="70752" y1="61178" x2="70752" y2="66053"/>
                        <a14:foregroundMark x1="70508" y1="67709" x2="70898" y2="67341"/>
                        <a14:foregroundMark x1="76074" y1="66513" x2="63086" y2="65961"/>
                        <a14:foregroundMark x1="63086" y1="65961" x2="61182" y2="61362"/>
                        <a14:foregroundMark x1="58545" y1="60902" x2="71094" y2="49954"/>
                        <a14:foregroundMark x1="71094" y1="49954" x2="76318" y2="48482"/>
                        <a14:foregroundMark x1="76318" y1="48482" x2="80273" y2="51426"/>
                        <a14:foregroundMark x1="80273" y1="51426" x2="85156" y2="63569"/>
                        <a14:foregroundMark x1="85156" y1="63569" x2="87061" y2="65409"/>
                        <a14:foregroundMark x1="89160" y1="65777" x2="88965" y2="49218"/>
                        <a14:foregroundMark x1="88965" y1="49218" x2="86279" y2="42962"/>
                        <a14:foregroundMark x1="86279" y1="42962" x2="68945" y2="41582"/>
                        <a14:foregroundMark x1="68945" y1="41582" x2="64648" y2="43606"/>
                        <a14:foregroundMark x1="84619" y1="61914" x2="69580" y2="59430"/>
                        <a14:foregroundMark x1="60596" y1="62649" x2="52686" y2="58878"/>
                        <a14:foregroundMark x1="52686" y1="58878" x2="52637" y2="58418"/>
                        <a14:foregroundMark x1="69141" y1="56670" x2="61719" y2="48298"/>
                        <a14:foregroundMark x1="61719" y1="48298" x2="56299" y2="49402"/>
                        <a14:foregroundMark x1="67383" y1="49218" x2="56787" y2="41950"/>
                        <a14:foregroundMark x1="65625" y1="31463" x2="57129" y2="31463"/>
                        <a14:foregroundMark x1="57129" y1="31463" x2="55176" y2="24839"/>
                        <a14:foregroundMark x1="55176" y1="24839" x2="59033" y2="22447"/>
                        <a14:foregroundMark x1="59033" y1="22447" x2="63135" y2="22447"/>
                        <a14:foregroundMark x1="63135" y1="22447" x2="66211" y2="27507"/>
                        <a14:foregroundMark x1="66211" y1="27507" x2="66504" y2="31923"/>
                        <a14:foregroundMark x1="66797" y1="33027" x2="66650" y2="35051"/>
                        <a14:foregroundMark x1="55859" y1="32935" x2="55908" y2="35695"/>
                        <a14:foregroundMark x1="68115" y1="66421" x2="60352" y2="62374"/>
                        <a14:foregroundMark x1="60352" y1="62374" x2="56738" y2="56670"/>
                        <a14:foregroundMark x1="56738" y1="56670" x2="54248" y2="42962"/>
                        <a14:foregroundMark x1="89502" y1="59706" x2="89941" y2="49310"/>
                        <a14:foregroundMark x1="89111" y1="88040" x2="87012" y2="80681"/>
                        <a14:foregroundMark x1="87012" y1="80681" x2="83887" y2="75529"/>
                        <a14:foregroundMark x1="83887" y1="75529" x2="70459" y2="72493"/>
                        <a14:foregroundMark x1="70459" y1="72493" x2="66016" y2="73689"/>
                        <a14:foregroundMark x1="66016" y1="73689" x2="58447" y2="80497"/>
                        <a14:foregroundMark x1="58447" y1="80497" x2="55273" y2="85741"/>
                        <a14:foregroundMark x1="55273" y1="85741" x2="54443" y2="92916"/>
                        <a14:foregroundMark x1="74658" y1="30451" x2="78857" y2="30635"/>
                        <a14:foregroundMark x1="78857" y1="30635" x2="80518" y2="30543"/>
                        <a14:foregroundMark x1="82129" y1="30819" x2="77686" y2="30543"/>
                        <a14:foregroundMark x1="77686" y1="30543" x2="81738" y2="29991"/>
                        <a14:foregroundMark x1="81738" y1="29991" x2="85693" y2="30543"/>
                        <a14:foregroundMark x1="85693" y1="30543" x2="87744" y2="30267"/>
                        <a14:foregroundMark x1="89063" y1="33119" x2="72461" y2="32107"/>
                        <a14:foregroundMark x1="72461" y1="32107" x2="76709" y2="28703"/>
                        <a14:foregroundMark x1="76709" y1="28703" x2="80664" y2="29347"/>
                        <a14:foregroundMark x1="80664" y1="29347" x2="84766" y2="29163"/>
                        <a14:foregroundMark x1="84766" y1="29163" x2="89111" y2="29347"/>
                        <a14:foregroundMark x1="89111" y1="29347" x2="89063" y2="33027"/>
                        <a14:foregroundMark x1="80615" y1="31371" x2="81006" y2="34683"/>
                        <a14:foregroundMark x1="68848" y1="19687" x2="56885" y2="19411"/>
                        <a14:foregroundMark x1="56885" y1="19411" x2="56787" y2="19411"/>
                        <a14:foregroundMark x1="65674" y1="73137" x2="56396" y2="75437"/>
                        <a14:foregroundMark x1="56396" y1="75437" x2="52930" y2="80313"/>
                        <a14:foregroundMark x1="52930" y1="80313" x2="52393" y2="88224"/>
                        <a14:foregroundMark x1="51465" y1="88500" x2="51514" y2="96872"/>
                        <a14:foregroundMark x1="64453" y1="38546" x2="64014" y2="36983"/>
                        <a14:foregroundMark x1="70752" y1="97608" x2="66553" y2="97976"/>
                        <a14:foregroundMark x1="65674" y1="47470" x2="70801" y2="44250"/>
                        <a14:foregroundMark x1="70801" y1="44250" x2="71924" y2="45354"/>
                        <a14:foregroundMark x1="77100" y1="49678" x2="83936" y2="46182"/>
                        <a14:foregroundMark x1="51611" y1="39006" x2="51514" y2="57222"/>
                        <a14:foregroundMark x1="58154" y1="37351" x2="60498" y2="37534"/>
                        <a14:foregroundMark x1="67529" y1="37534" x2="69873" y2="37443"/>
                        <a14:backgroundMark x1="48340" y1="46274" x2="48340" y2="462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000" t="16061" r="7629"/>
          <a:stretch/>
        </p:blipFill>
        <p:spPr bwMode="auto">
          <a:xfrm>
            <a:off x="2961476" y="1189176"/>
            <a:ext cx="5409708" cy="543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35988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Demo</a:t>
            </a:r>
          </a:p>
        </p:txBody>
      </p:sp>
    </p:spTree>
    <p:extLst>
      <p:ext uri="{BB962C8B-B14F-4D97-AF65-F5344CB8AC3E}">
        <p14:creationId xmlns:p14="http://schemas.microsoft.com/office/powerpoint/2010/main" val="285907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MXNet</a:t>
            </a:r>
            <a:r>
              <a:rPr lang="en-US" dirty="0"/>
              <a:t> Model Server</a:t>
            </a:r>
          </a:p>
        </p:txBody>
      </p:sp>
    </p:spTree>
    <p:extLst>
      <p:ext uri="{BB962C8B-B14F-4D97-AF65-F5344CB8AC3E}">
        <p14:creationId xmlns:p14="http://schemas.microsoft.com/office/powerpoint/2010/main" val="13704854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MXNet</a:t>
            </a:r>
            <a:r>
              <a:rPr lang="en-US" dirty="0"/>
              <a:t> Process</a:t>
            </a:r>
          </a:p>
        </p:txBody>
      </p:sp>
      <p:pic>
        <p:nvPicPr>
          <p:cNvPr id="10242" name="Picture 2" descr="https://d2908q01vomqb2.cloudfront.net/f1f836cb4ea6efb2a0b1b99f41ad8b103eff4b59/2017/12/07/model-server-2.gif">
            <a:extLst>
              <a:ext uri="{FF2B5EF4-FFF2-40B4-BE49-F238E27FC236}">
                <a16:creationId xmlns:a16="http://schemas.microsoft.com/office/drawing/2014/main" id="{2CA048F3-6FBA-456E-A856-4EDA318F2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514475"/>
            <a:ext cx="7620000" cy="3829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793133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AA7D0-2347-4019-A2A1-9874E0010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Serving</a:t>
            </a:r>
          </a:p>
        </p:txBody>
      </p:sp>
      <p:pic>
        <p:nvPicPr>
          <p:cNvPr id="9218" name="Picture 2" descr="https://raw.githubusercontent.com/dmlc/web-data/master/mxnet/image/mxnet_logo_2.png">
            <a:extLst>
              <a:ext uri="{FF2B5EF4-FFF2-40B4-BE49-F238E27FC236}">
                <a16:creationId xmlns:a16="http://schemas.microsoft.com/office/drawing/2014/main" id="{A81D5268-96C9-40FB-AE1A-FFCD63BB0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623" y="1456964"/>
            <a:ext cx="3403805" cy="116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503606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6756-4ECC-4563-9847-79578B80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Squeezenet</a:t>
            </a:r>
            <a:r>
              <a:rPr lang="en-US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36763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89759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6213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C7298-752B-48BD-843F-683A22D5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Hagamos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a </a:t>
            </a:r>
            <a:r>
              <a:rPr lang="en-US" dirty="0" err="1"/>
              <a:t>tus</a:t>
            </a:r>
            <a:r>
              <a:rPr lang="en-US" dirty="0"/>
              <a:t> </a:t>
            </a:r>
            <a:r>
              <a:rPr lang="en-US" dirty="0" err="1"/>
              <a:t>aplicaciones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8E374-5793-40F2-A7B7-2D8AB053A27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Marcos Lora Rosa</a:t>
            </a:r>
          </a:p>
          <a:p>
            <a:r>
              <a:rPr lang="en-US" dirty="0"/>
              <a:t>@</a:t>
            </a:r>
            <a:r>
              <a:rPr lang="en-US" dirty="0" err="1"/>
              <a:t>magicheron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50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E09BE79A-2727-4D0F-8659-10CCEC547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69446" y="402446"/>
            <a:ext cx="6053108" cy="605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77893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Innovation</a:t>
            </a:r>
          </a:p>
        </p:txBody>
      </p:sp>
      <p:pic>
        <p:nvPicPr>
          <p:cNvPr id="4098" name="Picture 2" descr="https://www.servicenow.com/content/dam/servicenow/images/solutions-asset/refresh-images/financial-services-outcome-01.png.imgw.720.720.jpg">
            <a:extLst>
              <a:ext uri="{FF2B5EF4-FFF2-40B4-BE49-F238E27FC236}">
                <a16:creationId xmlns:a16="http://schemas.microsoft.com/office/drawing/2014/main" id="{55AB5939-B933-4EBD-9C74-25290A12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75" y="1266825"/>
            <a:ext cx="542925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9427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2000/1*8wU0hfUY3UK_D8Y7tbIyFQ.png">
            <a:extLst>
              <a:ext uri="{FF2B5EF4-FFF2-40B4-BE49-F238E27FC236}">
                <a16:creationId xmlns:a16="http://schemas.microsoft.com/office/drawing/2014/main" id="{BE7CC1D9-0843-4017-8331-518093591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417" y="434814"/>
            <a:ext cx="9483121" cy="64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C48D879-B6E0-4189-A134-C0D59CDF0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/>
          <a:p>
            <a:r>
              <a:rPr lang="en-US" dirty="0"/>
              <a:t>ML Types</a:t>
            </a:r>
          </a:p>
        </p:txBody>
      </p:sp>
    </p:spTree>
    <p:extLst>
      <p:ext uri="{BB962C8B-B14F-4D97-AF65-F5344CB8AC3E}">
        <p14:creationId xmlns:p14="http://schemas.microsoft.com/office/powerpoint/2010/main" val="36583050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Frameworks &amp; </a:t>
            </a:r>
            <a:r>
              <a:rPr lang="en-US" dirty="0" err="1"/>
              <a:t>Algoritms</a:t>
            </a:r>
            <a:endParaRPr lang="en-US" dirty="0"/>
          </a:p>
        </p:txBody>
      </p:sp>
      <p:pic>
        <p:nvPicPr>
          <p:cNvPr id="5124" name="Picture 4" descr="https://cdn-images-1.medium.com/max/1200/1*KKADWARPMxHb-WMxCgW_xA.png">
            <a:extLst>
              <a:ext uri="{FF2B5EF4-FFF2-40B4-BE49-F238E27FC236}">
                <a16:creationId xmlns:a16="http://schemas.microsoft.com/office/drawing/2014/main" id="{F7FDC883-3FEF-4BE5-A083-8FC1DBB99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26" y="3937189"/>
            <a:ext cx="5033763" cy="1051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3.amazonaws.com/keras.io/img/keras-logo-2018-large-1200.png">
            <a:extLst>
              <a:ext uri="{FF2B5EF4-FFF2-40B4-BE49-F238E27FC236}">
                <a16:creationId xmlns:a16="http://schemas.microsoft.com/office/drawing/2014/main" id="{61CC77C1-8FC4-4B65-AEB9-C21219FFE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136" y="3800820"/>
            <a:ext cx="4567986" cy="1324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soyoungpark.github.io/assets/images/tensorflowtraffic/tf.png">
            <a:extLst>
              <a:ext uri="{FF2B5EF4-FFF2-40B4-BE49-F238E27FC236}">
                <a16:creationId xmlns:a16="http://schemas.microsoft.com/office/drawing/2014/main" id="{4EEF8923-921B-4A30-AC98-06C850A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656" y="2180424"/>
            <a:ext cx="338137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multicorewareinc.com/wp-content/uploads/cntk-logo.png">
            <a:extLst>
              <a:ext uri="{FF2B5EF4-FFF2-40B4-BE49-F238E27FC236}">
                <a16:creationId xmlns:a16="http://schemas.microsoft.com/office/drawing/2014/main" id="{717CF992-59E4-4F00-BC6D-E41B08B8E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977" y="2180424"/>
            <a:ext cx="1644166" cy="164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avatars2.githubusercontent.com/u/13072719?s=400&amp;v=4">
            <a:extLst>
              <a:ext uri="{FF2B5EF4-FFF2-40B4-BE49-F238E27FC236}">
                <a16:creationId xmlns:a16="http://schemas.microsoft.com/office/drawing/2014/main" id="{EE20DFED-4356-44BA-B3B6-F4ECC4267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967" y="204788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17283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6FEFBB-5DFC-4490-BA6A-1BC45DE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Interoperability</a:t>
            </a:r>
          </a:p>
        </p:txBody>
      </p:sp>
      <p:pic>
        <p:nvPicPr>
          <p:cNvPr id="7170" name="Picture 2" descr="AWS">
            <a:extLst>
              <a:ext uri="{FF2B5EF4-FFF2-40B4-BE49-F238E27FC236}">
                <a16:creationId xmlns:a16="http://schemas.microsoft.com/office/drawing/2014/main" id="{B822A9C9-09A3-4969-8316-0337B74BD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870" y="4396076"/>
            <a:ext cx="1685395" cy="101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Facebook Open Source">
            <a:extLst>
              <a:ext uri="{FF2B5EF4-FFF2-40B4-BE49-F238E27FC236}">
                <a16:creationId xmlns:a16="http://schemas.microsoft.com/office/drawing/2014/main" id="{3BE68053-C594-4B43-B8DC-B453C14DC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196" y="4264314"/>
            <a:ext cx="36576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Microsoft">
            <a:extLst>
              <a:ext uri="{FF2B5EF4-FFF2-40B4-BE49-F238E27FC236}">
                <a16:creationId xmlns:a16="http://schemas.microsoft.com/office/drawing/2014/main" id="{4B43E767-F003-45CC-A197-CB53C55DD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278" y="4396077"/>
            <a:ext cx="4207935" cy="899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s://onnx.ai/onnx-r/articles/imgs/ONNX_logo_main.png">
            <a:extLst>
              <a:ext uri="{FF2B5EF4-FFF2-40B4-BE49-F238E27FC236}">
                <a16:creationId xmlns:a16="http://schemas.microsoft.com/office/drawing/2014/main" id="{308D92F9-D70D-4705-81AF-8F47CB4CE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735" y="1556521"/>
            <a:ext cx="7366328" cy="189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1362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504C-C15B-4B85-88CA-781AD4B14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ML</a:t>
            </a:r>
          </a:p>
        </p:txBody>
      </p:sp>
    </p:spTree>
    <p:extLst>
      <p:ext uri="{BB962C8B-B14F-4D97-AF65-F5344CB8AC3E}">
        <p14:creationId xmlns:p14="http://schemas.microsoft.com/office/powerpoint/2010/main" val="38696746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2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0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1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3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14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5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6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18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  <LastSharedByUser xmlns="11245976-3b4d-4794-a754-317688483df2">jogallow@microsoft.com</LastSharedByUser>
    <SharedWithUsers xmlns="11245976-3b4d-4794-a754-317688483df2">
      <UserInfo>
        <DisplayName>Martin Woodward</DisplayName>
        <AccountId>67</AccountId>
        <AccountType/>
      </UserInfo>
    </SharedWithUsers>
    <LastSharedByTime xmlns="11245976-3b4d-4794-a754-317688483df2">2018-03-16T04:12:59+00:00</LastSharedByTime>
  </documentManagement>
</p:properties>
</file>

<file path=customXml/item2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3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ontrol xmlns="http://schemas.microsoft.com/VisualStudio/2011/storyboarding/control">
  <Id Name="03ef1904-2e58-4d27-b793-1564682c6113" Revision="1" Stencil="System.MyShapes" StencilVersion="1.0"/>
</Control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88B0CCF1BBA489747F146E6B5E06D" ma:contentTypeVersion="11" ma:contentTypeDescription="Create a new document." ma:contentTypeScope="" ma:versionID="4679f38185fefde8b23806f702b522cc">
  <xsd:schema xmlns:xsd="http://www.w3.org/2001/XMLSchema" xmlns:xs="http://www.w3.org/2001/XMLSchema" xmlns:p="http://schemas.microsoft.com/office/2006/metadata/properties" xmlns:ns1="http://schemas.microsoft.com/sharepoint/v3" xmlns:ns2="569b343d-e775-480b-9b2b-6a6986deb9b0" xmlns:ns3="11245976-3b4d-4794-a754-317688483df2" targetNamespace="http://schemas.microsoft.com/office/2006/metadata/properties" ma:root="true" ma:fieldsID="366371b317520ec9a5ad3c1303c823ef" ns1:_="" ns2:_="" ns3:_="">
    <xsd:import namespace="http://schemas.microsoft.com/sharepoint/v3"/>
    <xsd:import namespace="569b343d-e775-480b-9b2b-6a6986deb9b0"/>
    <xsd:import namespace="11245976-3b4d-4794-a754-317688483df2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description="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description="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9b343d-e775-480b-9b2b-6a6986deb9b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7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245976-3b4d-4794-a754-317688483df2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5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6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Control xmlns="http://schemas.microsoft.com/VisualStudio/2011/storyboarding/control">
  <Id Name="52ff3151-69eb-4fcb-9fe8-0ec2be45a516" Revision="2" Stencil="System.MyShapes" StencilVersion="1.0"/>
</Control>
</file>

<file path=customXml/item8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9.xml><?xml version="1.0" encoding="utf-8"?>
<Control xmlns="http://schemas.microsoft.com/VisualStudio/2011/storyboarding/control">
  <Id Name="03ef1904-2e58-4d27-b793-1564682c6113" Revision="2" Stencil="System.MyShapes" StencilVersion="1.0"/>
</Control>
</file>

<file path=customXml/itemProps1.xml><?xml version="1.0" encoding="utf-8"?>
<ds:datastoreItem xmlns:ds="http://schemas.openxmlformats.org/officeDocument/2006/customXml" ds:itemID="{4DA06A32-CA40-46F9-9141-BB1C75485419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EBB6FB79-9A03-46DF-B313-07A54B28630E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81D7228F-1DEC-4368-B6E6-77832F1275B2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C905A421-0B8F-4446-992A-F6877A3FAEFE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84BD43D2-A94B-4B91-952F-04CEE3DA781C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F2663C4B-7C2D-420B-9806-BFFFF6A20CED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48E85C2C-6D1B-4E4C-947F-6D68F89ED034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9BED46BD-7519-41CD-A499-E08FD3237324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A4B6496A-049E-4D71-B4B5-89BE344BFD17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D23E43D6-DB2F-4C33-A8C8-D28F777A5DE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11245976-3b4d-4794-a754-317688483df2"/>
  </ds:schemaRefs>
</ds:datastoreItem>
</file>

<file path=customXml/itemProps2.xml><?xml version="1.0" encoding="utf-8"?>
<ds:datastoreItem xmlns:ds="http://schemas.openxmlformats.org/officeDocument/2006/customXml" ds:itemID="{E11191C6-7528-49FE-BD24-D20C38809A8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A849CBE-3233-4AE5-AC55-8CA78C33F305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93821A7-5528-48BE-BD00-067FBFDD28D5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A756C659-7363-4D15-B2F0-8894A58D50B9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16E8CB18-CF19-487B-A6ED-834044BC878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569b343d-e775-480b-9b2b-6a6986deb9b0"/>
    <ds:schemaRef ds:uri="11245976-3b4d-4794-a754-317688483d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12464EA5-3182-44AF-BA4D-9A77160AB2A4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56508760-7474-42AE-B869-87285B276F7C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A305663F-30D3-4828-B22A-85B5FAB59D0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3154</TotalTime>
  <Words>48</Words>
  <Application>Microsoft Office PowerPoint</Application>
  <PresentationFormat>Panorámica</PresentationFormat>
  <Paragraphs>29</Paragraphs>
  <Slides>16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16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Segoe UI</vt:lpstr>
      <vt:lpstr>Segoe UI Light</vt:lpstr>
      <vt:lpstr>Wingdings</vt:lpstr>
      <vt:lpstr>Dotnet_Template</vt:lpstr>
      <vt:lpstr>Diseño personalizado</vt:lpstr>
      <vt:lpstr>Presentación de PowerPoint</vt:lpstr>
      <vt:lpstr>Presentación de PowerPoint</vt:lpstr>
      <vt:lpstr>Hagamos inteligentes a tus aplicaciones</vt:lpstr>
      <vt:lpstr>Innovation</vt:lpstr>
      <vt:lpstr>Innovation</vt:lpstr>
      <vt:lpstr>ML Types</vt:lpstr>
      <vt:lpstr>Frameworks &amp; Algoritms</vt:lpstr>
      <vt:lpstr>Interoperability</vt:lpstr>
      <vt:lpstr>Windows ML</vt:lpstr>
      <vt:lpstr>Windows Machine Learning </vt:lpstr>
      <vt:lpstr>MNIST Demo</vt:lpstr>
      <vt:lpstr>MXNet Model Server</vt:lpstr>
      <vt:lpstr>MXNet Process</vt:lpstr>
      <vt:lpstr>Model Serving</vt:lpstr>
      <vt:lpstr>Squeezenet Demo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Beth Massi</dc:creator>
  <cp:lastModifiedBy>Marcos Lora Rosa</cp:lastModifiedBy>
  <cp:revision>21</cp:revision>
  <dcterms:created xsi:type="dcterms:W3CDTF">2018-01-09T22:22:16Z</dcterms:created>
  <dcterms:modified xsi:type="dcterms:W3CDTF">2018-10-14T17:44:39Z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bethma@microsoft.com</vt:lpwstr>
  </property>
  <property fmtid="{D5CDD505-2E9C-101B-9397-08002B2CF9AE}" pid="5" name="MSIP_Label_f42aa342-8706-4288-bd11-ebb85995028c_SetDate">
    <vt:lpwstr>2018-01-09T22:28:27.0429869Z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0x01010022F88B0CCF1BBA489747F146E6B5E06D</vt:lpwstr>
  </property>
  <property fmtid="{D5CDD505-2E9C-101B-9397-08002B2CF9AE}" pid="11" name="Tfs.IsStoryboard">
    <vt:bool>true</vt:bool>
  </property>
</Properties>
</file>